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6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EA5693A-DC48-46E5-84CE-5811C63FA3AF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D057D14-5BFB-4C91-9C07-AF22F7029A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5693A-DC48-46E5-84CE-5811C63FA3AF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57D14-5BFB-4C91-9C07-AF22F7029A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5693A-DC48-46E5-84CE-5811C63FA3AF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57D14-5BFB-4C91-9C07-AF22F7029A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5693A-DC48-46E5-84CE-5811C63FA3AF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57D14-5BFB-4C91-9C07-AF22F7029A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5693A-DC48-46E5-84CE-5811C63FA3AF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57D14-5BFB-4C91-9C07-AF22F7029A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5693A-DC48-46E5-84CE-5811C63FA3AF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57D14-5BFB-4C91-9C07-AF22F7029A2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5693A-DC48-46E5-84CE-5811C63FA3AF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57D14-5BFB-4C91-9C07-AF22F7029A2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5693A-DC48-46E5-84CE-5811C63FA3AF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57D14-5BFB-4C91-9C07-AF22F7029A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5693A-DC48-46E5-84CE-5811C63FA3AF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57D14-5BFB-4C91-9C07-AF22F7029A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EA5693A-DC48-46E5-84CE-5811C63FA3AF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D057D14-5BFB-4C91-9C07-AF22F7029A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EA5693A-DC48-46E5-84CE-5811C63FA3AF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D057D14-5BFB-4C91-9C07-AF22F7029A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EA5693A-DC48-46E5-84CE-5811C63FA3AF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D057D14-5BFB-4C91-9C07-AF22F7029A2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052737"/>
            <a:ext cx="5723468" cy="100811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Публичная презентация  результатов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педагогической деятельности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2708920"/>
            <a:ext cx="5712179" cy="1524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39" y="2055255"/>
            <a:ext cx="7272808" cy="4419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87824" y="292494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627782" y="2924945"/>
            <a:ext cx="4896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Уровень и качество образования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Результативность участия учащихся в конкурсах и олимпиадах</a:t>
            </a:r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3244334"/>
            <a:ext cx="3240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2627783" y="3911199"/>
            <a:ext cx="54726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3. Обеспечение высокого качества образовательного процесса</a:t>
            </a:r>
            <a:endParaRPr lang="ru-RU" sz="20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1919" y="4619086"/>
            <a:ext cx="41764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Методическая работа учителя и профессиональное развитие</a:t>
            </a:r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82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2724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2.Особые достижения учащихся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3356559"/>
              </p:ext>
            </p:extLst>
          </p:nvPr>
        </p:nvGraphicFramePr>
        <p:xfrm>
          <a:off x="1619672" y="1556792"/>
          <a:ext cx="6768752" cy="4362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1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0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96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20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мероприятия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Уровень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 участника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Итоги участия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564"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2023-2024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65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Игра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«Малые хим. игры»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Муницип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Команда 8-х классов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место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7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XX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муницип.учебно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-практическая конференция «Родники </a:t>
                      </a: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Эжвы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Муницип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Трудникова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Мария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место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598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Муниципальный химический диктант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Муницип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Левчук Виктория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призёр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56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Игра «Секретное производство»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Муницип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Команда 9-х</a:t>
                      </a:r>
                    </a:p>
                    <a:p>
                      <a:r>
                        <a:rPr lang="ru-RU" sz="1400" b="1" smtClean="0">
                          <a:latin typeface="Times New Roman" pitchFamily="18" charset="0"/>
                          <a:cs typeface="Times New Roman" pitchFamily="18" charset="0"/>
                        </a:rPr>
                        <a:t>классов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564"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Творч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 Конкурс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«О, Химия,-ты муза вдохновения!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Межмуниципальный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Ладэ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Амалия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56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Олимпиада СЛИ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Муницип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Ефремова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Мария</a:t>
                      </a:r>
                    </a:p>
                    <a:p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Горшкова Ульяна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место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836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196752"/>
            <a:ext cx="5723468" cy="1008113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Высокие результаты участия достигаются: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2492896"/>
            <a:ext cx="5712179" cy="2767726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Систематическая работа с одарёнными детьми;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мотивации и интереса к предмету через внеурочную деятельность;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Применение современных образовательных технологий.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1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3.Эффективное использование современных образовательных технологий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4517784"/>
            <a:ext cx="2592288" cy="85543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Технология проектно-исследовательской деятельности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3050268" y="2708920"/>
            <a:ext cx="2889884" cy="122413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Образовательные технологии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8326664" flipH="1">
            <a:off x="5760647" y="2353984"/>
            <a:ext cx="654297" cy="424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444208" y="1930446"/>
            <a:ext cx="16561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Технология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критического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мышления</a:t>
            </a:r>
          </a:p>
        </p:txBody>
      </p:sp>
      <p:sp>
        <p:nvSpPr>
          <p:cNvPr id="17" name="Стрелка вправо 16"/>
          <p:cNvSpPr/>
          <p:nvPr/>
        </p:nvSpPr>
        <p:spPr>
          <a:xfrm rot="1040460" flipH="1">
            <a:off x="2395323" y="2414212"/>
            <a:ext cx="934643" cy="331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27584" y="2005698"/>
            <a:ext cx="16561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Технология проблемного обучения</a:t>
            </a:r>
          </a:p>
        </p:txBody>
      </p:sp>
      <p:sp>
        <p:nvSpPr>
          <p:cNvPr id="19" name="Стрелка вправо 18"/>
          <p:cNvSpPr/>
          <p:nvPr/>
        </p:nvSpPr>
        <p:spPr>
          <a:xfrm rot="13000052" flipH="1">
            <a:off x="5711287" y="3745295"/>
            <a:ext cx="654297" cy="3559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669734" y="4261416"/>
            <a:ext cx="21426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ИКТ-технология</a:t>
            </a:r>
          </a:p>
        </p:txBody>
      </p:sp>
      <p:sp>
        <p:nvSpPr>
          <p:cNvPr id="21" name="Стрелка вправо 20"/>
          <p:cNvSpPr/>
          <p:nvPr/>
        </p:nvSpPr>
        <p:spPr>
          <a:xfrm rot="18911345" flipH="1">
            <a:off x="2604859" y="4025322"/>
            <a:ext cx="934643" cy="3639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25">
            <a:off x="3621966" y="4365104"/>
            <a:ext cx="864096" cy="118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55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99250"/>
          </a:xfrm>
        </p:spPr>
        <p:txBody>
          <a:bodyPr>
            <a:no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темы проектных работ учащихся и результат их представления на конференциях разного уровня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781668"/>
              </p:ext>
            </p:extLst>
          </p:nvPr>
        </p:nvGraphicFramePr>
        <p:xfrm>
          <a:off x="1475656" y="1844824"/>
          <a:ext cx="6552728" cy="416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Тема проекта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Участник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Продукт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 участия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«История открытия Периодического закона и его экспериментальное подтверждение»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Акульчик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Арина, 8б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Интерактивная периодическая система Д.И.Менделеева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Призёр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конференции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«Менделеевские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Чтения»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«Серебряная память»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Сауков Дмитрий,10б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Фотоаппарат своими руками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Победитель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конференции «Родники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Эжвы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«ЛПК-бумажное сердце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Эжвы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Тырина Кристина,11 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Ментальная карта «Производство целлюлозы»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Победитель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конференции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«Менделеевские чтение»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71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92696"/>
            <a:ext cx="6645329" cy="936105"/>
          </a:xfrm>
        </p:spPr>
        <p:txBody>
          <a:bodyPr>
            <a:no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емы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проектных работ учащихся и результат их представления на конференциях разного уровня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820070"/>
              </p:ext>
            </p:extLst>
          </p:nvPr>
        </p:nvGraphicFramePr>
        <p:xfrm>
          <a:off x="827584" y="1772816"/>
          <a:ext cx="7488832" cy="43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3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9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5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Тема проекта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Участник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Продукт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Результат участия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«Разоблачение спиритизма»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Корсак Елизавета,10б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Сценарий сюжета «Менделеев и спиритизм»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Победитель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конференции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«Менделеевские чтение»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«Космическая химия»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Вурдова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Татьяна,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Елина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Анастасия,8в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Видеоролик «Роль химии в освоении космоса»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ИИП, участники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конференции «Родники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Эжвы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2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«Изучение влияния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отделочных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материалов на жизни и здоровье людей»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Вурдова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Татьяна,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Елина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Анастасия,9в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Макет комнаты с отделкой экологически безопасными материалами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Победители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Республиканской конференции «Я-исследователь»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351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Методическая </a:t>
            </a: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Школьный уровень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(руководитель ШМО)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Муниципальный уровень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(активный участник ГМО, методические разработки  муниципальных мероприятий)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Республиканский уровень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(член методического актива РК, разработки республиканских мероприятий)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65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789345" cy="667201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Методическая работа: наличие метод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разработок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2036371"/>
              </p:ext>
            </p:extLst>
          </p:nvPr>
        </p:nvGraphicFramePr>
        <p:xfrm>
          <a:off x="1475656" y="1484784"/>
          <a:ext cx="6696744" cy="4816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9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1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407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разработки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Наличие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рецензии, отзыва, благодарности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797"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Технол.карты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уроков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Российский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Свид-ва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о публикации, благодарность от сайта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инфоурок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957"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Технол.карты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внеур.мероприятий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Российский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97"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КИМы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для проведения ДР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Муницип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Проведена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ДР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95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Кимы для проведения контрольных работ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Российский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Свид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-во о публикации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715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олимпиад.заданий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 критерий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интел.марафона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Республик.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Проведены мероприятия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064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внеур.деят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Школьный,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Российский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Рецензия от рук-ля РМО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7150"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Мет.разработка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в рамках фестиваля «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Эффект.учитель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для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эффект.школы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Республик.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Рецензия от рук-ля РМО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838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Методическая работы: трансляция опыта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6607556"/>
              </p:ext>
            </p:extLst>
          </p:nvPr>
        </p:nvGraphicFramePr>
        <p:xfrm>
          <a:off x="1043608" y="1628800"/>
          <a:ext cx="7344816" cy="4691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8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9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171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комментарий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6832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Фестиваль открытых уроков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Школьный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Открытый урок в 9 классе по теме «Силикатная промышленность: производство стекла»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104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Семинар «Принципы составления контрольно-измерительных материалов аналогичных ЕГЭ и ОГЭ»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Муницип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Докладчик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44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Вебинар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 «Технология использования в процессе подготовки к ГИА Федерального банка тестовых заданий по химии»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Республиканский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Докладчик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8741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Методический </a:t>
                      </a:r>
                      <a:r>
                        <a:rPr lang="ru-RU" sz="14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Интенсив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ГОУДПО «КРИРО» «Что делает урок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воспитывающим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? Методика работы учителя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».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Республиканский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Проведение открытого урока в 8 классе  по теме «Чистые вещества и смеси»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412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Методическая работы: трансляция опыта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8315693"/>
              </p:ext>
            </p:extLst>
          </p:nvPr>
        </p:nvGraphicFramePr>
        <p:xfrm>
          <a:off x="1463675" y="1773238"/>
          <a:ext cx="6196015" cy="331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0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3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Комментарий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11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Муниципальный педагогический фестиваль «Поделись своим умением»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Муниципальный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Проведение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мастер-класса «Использование химического эксперимента как средства преодоления </a:t>
                      </a:r>
                      <a:r>
                        <a:rPr lang="ru-RU" sz="1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неуспешности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учащихся»</a:t>
                      </a:r>
                      <a:endParaRPr lang="ru-RU" sz="14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08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Методическая работы: трансляция опыта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4836325"/>
              </p:ext>
            </p:extLst>
          </p:nvPr>
        </p:nvGraphicFramePr>
        <p:xfrm>
          <a:off x="1331640" y="1700808"/>
          <a:ext cx="6852741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8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4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Комментарий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Мастер-класс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«Организация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исследовательской деятельности на уроках химии»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Муниципальный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Проведение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мастер-класса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Муниципальный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конкурс «Моя педагогическая 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находка»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Муниципальный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Проведение открытого урока в 8 классе по теме «Физические и химические явления»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Фестиваль мастер-классов «Эффективные методы и приемы формирования предметных,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метапредметных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и личностных образовательных результатов учащихся»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Муниципальный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Проведение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мастер-класса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«Использование метода «Интеллект-карты» на уроках химии»</a:t>
                      </a:r>
                      <a:endParaRPr lang="ru-RU" sz="14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311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Рочева Евгения Владимировна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652976" cy="360521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 химии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МАОУ «Гимназии №1»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Образование: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высшее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Стаж работы: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 лет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Категория: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высшая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2230669"/>
            <a:ext cx="3200400" cy="338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28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7"/>
            <a:ext cx="7540162" cy="864096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Участие в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профессиональных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конкурсах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3363">
            <a:off x="820997" y="1575037"/>
            <a:ext cx="2578546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4973">
            <a:off x="5631901" y="1267299"/>
            <a:ext cx="1584176" cy="3181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20" y="3165161"/>
            <a:ext cx="2379621" cy="3083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888" y="1532032"/>
            <a:ext cx="2520280" cy="257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76850"/>
            <a:ext cx="1792144" cy="270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448" y="3518876"/>
            <a:ext cx="1872208" cy="253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4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377" y="658544"/>
            <a:ext cx="6965245" cy="811218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Награждена: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4404">
            <a:off x="1083648" y="2264272"/>
            <a:ext cx="2375372" cy="381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4053">
            <a:off x="5579115" y="2242504"/>
            <a:ext cx="2816819" cy="3879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28800"/>
            <a:ext cx="3378360" cy="229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645024"/>
            <a:ext cx="183320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37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6965245" cy="120248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1.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Показатели качества обучения химии за последние три года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4483578"/>
              </p:ext>
            </p:extLst>
          </p:nvPr>
        </p:nvGraphicFramePr>
        <p:xfrm>
          <a:off x="1331640" y="1916832"/>
          <a:ext cx="6196013" cy="3566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1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75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75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81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57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57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892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19" marR="635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Класс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19" marR="635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Количество учащихся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19" marR="635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«5»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19" marR="635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«4»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19" marR="635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«3»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19" marR="635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«2»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19" marR="635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Качество, %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19" marR="63519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421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2020-2021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19" marR="635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 «а»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19" marR="635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19" marR="635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19" marR="635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19" marR="635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19" marR="635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19" marR="635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19" marR="6351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4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 «б»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19" marR="635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19" marR="635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19" marR="635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19" marR="635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19" marR="635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19" marR="635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19" marR="63519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4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 «в»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19" marR="635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19" marR="635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19" marR="635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19" marR="635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19" marR="635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19" marR="635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19" marR="63519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421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2021-2022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19" marR="635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9 «а»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19" marR="635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19" marR="635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19" marR="635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19" marR="635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19" marR="635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19" marR="635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90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19" marR="63519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4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9 «б»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19" marR="635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19" marR="635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19" marR="635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19" marR="635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19" marR="635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19" marR="635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19" marR="63519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4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9 «в»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19" marR="635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19" marR="635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19" marR="635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19" marR="635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19" marR="635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19" marR="635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19" marR="63519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421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2022-2023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19" marR="635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 «б»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19" marR="635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19" marR="635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19" marR="635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19" marR="635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19" marR="635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19" marR="635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6</a:t>
                      </a:r>
                      <a:r>
                        <a:rPr lang="ru-RU" sz="1300" dirty="0" smtClean="0">
                          <a:effectLst/>
                        </a:rPr>
                        <a:t>0,0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19" marR="63519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4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11 «б»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19" marR="635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19" marR="635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19" marR="635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19" marR="635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19" marR="635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19" marR="635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</a:rPr>
                        <a:t>100,0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19" marR="63519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835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23186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Результаты ОГЭ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3124991"/>
              </p:ext>
            </p:extLst>
          </p:nvPr>
        </p:nvGraphicFramePr>
        <p:xfrm>
          <a:off x="1043608" y="1339771"/>
          <a:ext cx="6552728" cy="49516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03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9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04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25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Фамилия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имя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400" marR="59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400" marR="59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400" marR="59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Отметка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400" marR="594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247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2021-2022 учебный год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400" marR="5940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400" marR="5940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400" marR="5940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400" marR="594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2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Ефремова Мария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400" marR="59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9а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400" marR="59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400" marR="59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400" marR="594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2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Желтова Варвара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400" marR="59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9б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400" marR="59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400" marR="59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400" marR="5940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2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Казаков Игорь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400" marR="59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9в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400" marR="59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400" marR="59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400" marR="5940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2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Лямов</a:t>
                      </a: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Илья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400" marR="59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9б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400" marR="59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400" marR="59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400" marR="5940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2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Нисина</a:t>
                      </a: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Анна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400" marR="59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9б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400" marR="59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400" marR="59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400" marR="5940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2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Одинцова Карина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400" marR="59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9б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400" marR="59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400" marR="59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400" marR="5940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32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Прозверова</a:t>
                      </a: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Мария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400" marR="59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9б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400" marR="59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400" marR="59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400" marR="5940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32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Томов Александр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400" marR="59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9б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400" marR="59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400" marR="59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400" marR="5940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32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Цветкова Карина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400" marR="59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9б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400" marR="59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400" marR="59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400" marR="5940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86493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Максимальный балл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400" marR="594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400" marR="59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400" marR="5940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395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Результаты ЕГЭ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4485316"/>
              </p:ext>
            </p:extLst>
          </p:nvPr>
        </p:nvGraphicFramePr>
        <p:xfrm>
          <a:off x="1187624" y="1556793"/>
          <a:ext cx="6912768" cy="4680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73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6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2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71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Фамилия, имя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350" marR="64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350" marR="64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350" marR="643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124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2020-2021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350" marR="64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12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Беляев Илья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350" marR="64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11б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350" marR="64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350" marR="64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12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Кадач</a:t>
                      </a: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Софья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350" marR="64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11б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350" marR="64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350" marR="64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12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Кузнецов Максим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350" marR="64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11б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350" marR="64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350" marR="64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12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Танасийчук</a:t>
                      </a: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Мария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350" marR="64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11б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350" marR="64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350" marR="643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12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Тырина</a:t>
                      </a: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Кристина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350" marR="64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11б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350" marR="64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350" marR="643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124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2021-2022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350" marR="64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12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Мяндина</a:t>
                      </a: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Софья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350" marR="64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11б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350" marR="64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350" marR="6435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6124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2022-2023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350" marR="64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612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Анянова</a:t>
                      </a: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Влада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350" marR="64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11б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350" marR="64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350" marR="6435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612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Кузиванова</a:t>
                      </a: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Светлана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350" marR="64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11б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350" marR="64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350" marR="6435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27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811219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2. Особые достижения учащихся в конкурсах и олимпиадах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1766503"/>
              </p:ext>
            </p:extLst>
          </p:nvPr>
        </p:nvGraphicFramePr>
        <p:xfrm>
          <a:off x="1907704" y="1628801"/>
          <a:ext cx="5544616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97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71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мероприятия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Уровень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 участника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Итоги участия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763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2020-2021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79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Игра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«Малые хим. игры»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Муницип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Команда 8-х классов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место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383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Учебно-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практ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 Конференция «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Менд.чтения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Муницип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Тырина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К.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место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370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Олимпиада от Сыкт.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Гуман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.-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педаг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 колледжа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Республик.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Тырина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К.</a:t>
                      </a:r>
                    </a:p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Беляев И.</a:t>
                      </a:r>
                    </a:p>
                    <a:p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Танасийчук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М, Беляев 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место</a:t>
                      </a:r>
                    </a:p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место</a:t>
                      </a:r>
                    </a:p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место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189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Олимпиада СЛИ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Муницип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Тырина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К, 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Сауков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Д.</a:t>
                      </a:r>
                    </a:p>
                    <a:p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Танасийчук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М, Жукова В.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место</a:t>
                      </a:r>
                    </a:p>
                    <a:p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призёры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339"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403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2. Особые достижения учащихся в конкурсах и олимпиадах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1037756"/>
              </p:ext>
            </p:extLst>
          </p:nvPr>
        </p:nvGraphicFramePr>
        <p:xfrm>
          <a:off x="1331640" y="1772816"/>
          <a:ext cx="6984776" cy="4524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6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9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85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52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мероприятия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Уровень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 участника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Итоги участия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552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2020-2021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1325"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Творч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 Конкурс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«О, Химия,-ты муза вдохновения!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Межмуниципальный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Тырина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Кристина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1712"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XX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муницип.учебно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-практическая конференция «Родники </a:t>
                      </a: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Эжвы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Муницип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Сауков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Дмитрий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</a:p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939"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Муниц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 этап 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ВсОШ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химии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Муницип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Лямов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Илья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призёр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4742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Конкурс от СЛИ на лучшую разработку лекции «Производство бумаги» по </a:t>
                      </a: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нтеллект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-карте в рамках </a:t>
                      </a: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проекта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Проф.среда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Муницип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Тырина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Кристина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54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2.Особые достижения учащихся в конкурсах и олимпиадах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8337778"/>
              </p:ext>
            </p:extLst>
          </p:nvPr>
        </p:nvGraphicFramePr>
        <p:xfrm>
          <a:off x="1835696" y="1700808"/>
          <a:ext cx="5688631" cy="4525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1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5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1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66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мероприятия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Уровень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 участника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Итоги участия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564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2021-2022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65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Игра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«Малые хим. игры»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Муницип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Команда 8-х классов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место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742"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Всероссийский конкурс исследовательских работ и творческих проектов школьников «Я-исследователь»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Сауков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Д.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место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01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Олимпиада от Сыкт.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Гуман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.-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педаг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 колледжа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Республик.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Мяндина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С.</a:t>
                      </a:r>
                    </a:p>
                    <a:p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Сауков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Л,</a:t>
                      </a:r>
                    </a:p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Кузнецов М.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место</a:t>
                      </a:r>
                    </a:p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призёры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23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Олимпиада СЛИ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Муницип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Мяндина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место</a:t>
                      </a:r>
                    </a:p>
                    <a:p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564"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457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5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2.Особые достижения учащихся в конкурсах и олимпиадах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2102206"/>
              </p:ext>
            </p:extLst>
          </p:nvPr>
        </p:nvGraphicFramePr>
        <p:xfrm>
          <a:off x="971600" y="1700808"/>
          <a:ext cx="7112179" cy="4504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2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74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99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20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мероприятия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Уровень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 участника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Итоги участия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564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2022-2023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65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Игра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«Малые хим. игры»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Муницип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Команда 8-х классов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место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742"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VXIII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Республиканская учебно-исследовательская конференция «Я-исследователь, я открываю мир»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Республ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Вурдова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Т,</a:t>
                      </a:r>
                    </a:p>
                    <a:p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Елина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А.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место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01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Муниципальный химический диктант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Муницип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Елина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А., </a:t>
                      </a:r>
                      <a:r>
                        <a:rPr lang="ru-RU" sz="1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Вурдова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Т, </a:t>
                      </a:r>
                      <a:r>
                        <a:rPr lang="ru-RU" sz="1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Куратов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А, 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Нисина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А,</a:t>
                      </a:r>
                    </a:p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Ефремова М.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призёры</a:t>
                      </a:r>
                    </a:p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(3 место)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5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XX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муницип.учебно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-практическая конференция «Родники </a:t>
                      </a: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Эжвы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Муницип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Елина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А., </a:t>
                      </a:r>
                      <a:r>
                        <a:rPr lang="ru-RU" sz="1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Вурдова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призёры</a:t>
                      </a:r>
                    </a:p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(3 место)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166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632</TotalTime>
  <Words>1222</Words>
  <Application>Microsoft Office PowerPoint</Application>
  <PresentationFormat>Экран (4:3)</PresentationFormat>
  <Paragraphs>412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Brush Script MT</vt:lpstr>
      <vt:lpstr>Calibri</vt:lpstr>
      <vt:lpstr>Comic Sans MS</vt:lpstr>
      <vt:lpstr>Constantia</vt:lpstr>
      <vt:lpstr>Franklin Gothic Book</vt:lpstr>
      <vt:lpstr>Rage Italic</vt:lpstr>
      <vt:lpstr>Times New Roman</vt:lpstr>
      <vt:lpstr>Wingdings</vt:lpstr>
      <vt:lpstr>Кнопка</vt:lpstr>
      <vt:lpstr>Публичная презентация  результатов  педагогической деятельности</vt:lpstr>
      <vt:lpstr>Рочева Евгения Владимировна</vt:lpstr>
      <vt:lpstr>1. Показатели качества обучения химии за последние три года</vt:lpstr>
      <vt:lpstr>Результаты ОГЭ</vt:lpstr>
      <vt:lpstr>Результаты ЕГЭ</vt:lpstr>
      <vt:lpstr>2. Особые достижения учащихся в конкурсах и олимпиадах</vt:lpstr>
      <vt:lpstr>2. Особые достижения учащихся в конкурсах и олимпиадах</vt:lpstr>
      <vt:lpstr>2.Особые достижения учащихся в конкурсах и олимпиадах</vt:lpstr>
      <vt:lpstr>2.Особые достижения учащихся в конкурсах и олимпиадах</vt:lpstr>
      <vt:lpstr>2.Особые достижения учащихся</vt:lpstr>
      <vt:lpstr>Высокие результаты участия достигаются:</vt:lpstr>
      <vt:lpstr>3.Эффективное использование современных образовательных технологий</vt:lpstr>
      <vt:lpstr>темы проектных работ учащихся и результат их представления на конференциях разного уровня</vt:lpstr>
      <vt:lpstr>Темы проектных работ учащихся и результат их представления на конференциях разного уровня</vt:lpstr>
      <vt:lpstr>4. Методическая работа:</vt:lpstr>
      <vt:lpstr>Методическая работа: наличие метод. разработок</vt:lpstr>
      <vt:lpstr>Методическая работы: трансляция опыта</vt:lpstr>
      <vt:lpstr>Методическая работы: трансляция опыта</vt:lpstr>
      <vt:lpstr>Методическая работы: трансляция опыта</vt:lpstr>
      <vt:lpstr>Участие в профессиональных конкурсах</vt:lpstr>
      <vt:lpstr>Награждена: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Публичная презентация  результатов  педагогической деятельности</dc:title>
  <dc:creator>Lenovo</dc:creator>
  <cp:lastModifiedBy>OOV</cp:lastModifiedBy>
  <cp:revision>57</cp:revision>
  <dcterms:created xsi:type="dcterms:W3CDTF">2024-06-02T18:20:24Z</dcterms:created>
  <dcterms:modified xsi:type="dcterms:W3CDTF">2024-06-14T09:21:07Z</dcterms:modified>
</cp:coreProperties>
</file>